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handoutMasterIdLst>
    <p:handoutMasterId r:id="rId7"/>
  </p:handoutMasterIdLst>
  <p:sldIdLst>
    <p:sldId id="262" r:id="rId2"/>
    <p:sldId id="260" r:id="rId3"/>
    <p:sldId id="264" r:id="rId4"/>
    <p:sldId id="263" r:id="rId5"/>
    <p:sldId id="259" r:id="rId6"/>
  </p:sldIdLst>
  <p:sldSz cx="12192000" cy="6858000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064"/>
    <a:srgbClr val="FFFFFF"/>
    <a:srgbClr val="6CA6BE"/>
    <a:srgbClr val="53BBAD"/>
    <a:srgbClr val="993250"/>
    <a:srgbClr val="70A59F"/>
    <a:srgbClr val="617F91"/>
    <a:srgbClr val="882D88"/>
    <a:srgbClr val="FCD498"/>
    <a:srgbClr val="BE8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70" d="100"/>
          <a:sy n="70" d="100"/>
        </p:scale>
        <p:origin x="43" y="89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2964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6BF64CD-565A-4474-AC80-237C7D20B501}" type="datetimeFigureOut">
              <a:rPr lang="es-ES"/>
              <a:pPr>
                <a:defRPr/>
              </a:pPr>
              <a:t>11/04/2024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DBF8173-9D3B-47F2-884E-47A2F0C38F0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solidFill>
          <a:srgbClr val="073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FCDD8B24-361E-4C5C-8305-9755B03898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12192000" cy="66693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Pr>
        <a:solidFill>
          <a:srgbClr val="073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B864C7E4-4B37-40F7-B463-95AD1B70FD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12192000" cy="6669360"/>
          </a:xfrm>
          <a:prstGeom prst="rect">
            <a:avLst/>
          </a:prstGeom>
        </p:spPr>
      </p:pic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346382" y="2302036"/>
            <a:ext cx="11521280" cy="4143375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>
                <a:solidFill>
                  <a:srgbClr val="073064"/>
                </a:solidFill>
                <a:latin typeface="+mj-lt"/>
              </a:defRPr>
            </a:lvl1pPr>
            <a:lvl2pPr marL="742950" indent="-285750">
              <a:buFont typeface="Arial" panose="020B0604020202020204" pitchFamily="34" charset="0"/>
              <a:buChar char="‒"/>
              <a:defRPr lang="es-ES" sz="2000" kern="1200" dirty="0" smtClean="0">
                <a:solidFill>
                  <a:srgbClr val="073064"/>
                </a:solidFill>
                <a:latin typeface="+mj-lt"/>
                <a:ea typeface="+mn-ea"/>
                <a:cs typeface="Arial" charset="0"/>
              </a:defRPr>
            </a:lvl2pPr>
            <a:lvl3pPr>
              <a:defRPr lang="es-ES" sz="2000" kern="1200" dirty="0" smtClean="0">
                <a:solidFill>
                  <a:srgbClr val="073064"/>
                </a:solidFill>
                <a:latin typeface="+mj-lt"/>
                <a:ea typeface="+mn-ea"/>
                <a:cs typeface="Arial" charset="0"/>
              </a:defRPr>
            </a:lvl3pPr>
            <a:lvl4pPr>
              <a:defRPr lang="es-ES" sz="1600" i="1" kern="1200" dirty="0" smtClean="0">
                <a:solidFill>
                  <a:srgbClr val="073064"/>
                </a:solidFill>
                <a:latin typeface="+mj-lt"/>
                <a:ea typeface="+mn-ea"/>
                <a:cs typeface="Arial" charset="0"/>
              </a:defRPr>
            </a:lvl4pPr>
            <a:lvl5pPr>
              <a:defRPr lang="es-ES" sz="1600" i="1" kern="1200" dirty="0">
                <a:solidFill>
                  <a:srgbClr val="073064"/>
                </a:solidFill>
                <a:latin typeface="+mj-lt"/>
                <a:ea typeface="+mn-ea"/>
                <a:cs typeface="Arial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16" name="15 Título"/>
          <p:cNvSpPr>
            <a:spLocks noGrp="1"/>
          </p:cNvSpPr>
          <p:nvPr>
            <p:ph type="title"/>
          </p:nvPr>
        </p:nvSpPr>
        <p:spPr>
          <a:xfrm>
            <a:off x="333375" y="187180"/>
            <a:ext cx="10972800" cy="500042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s-ES" sz="2400" b="1" kern="1200" dirty="0">
                <a:solidFill>
                  <a:srgbClr val="073064"/>
                </a:soli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>
          <a:xfrm>
            <a:off x="333375" y="1497383"/>
            <a:ext cx="11521280" cy="5508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rgbClr val="073064"/>
                </a:solidFill>
                <a:latin typeface="+mn-lt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720F1106-C6F1-4B32-90A7-752005BC39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3375" y="811793"/>
            <a:ext cx="10972800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s-ES" dirty="0"/>
              <a:t>Editar los estilos de texto del patrón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2">
    <p:bg>
      <p:bgPr>
        <a:solidFill>
          <a:srgbClr val="073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44872486-4A4F-4899-9F29-12898B9BB6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12192000" cy="6669360"/>
          </a:xfrm>
          <a:prstGeom prst="rect">
            <a:avLst/>
          </a:prstGeom>
        </p:spPr>
      </p:pic>
      <p:sp>
        <p:nvSpPr>
          <p:cNvPr id="11" name="Marcador de gráfico 10"/>
          <p:cNvSpPr>
            <a:spLocks noGrp="1"/>
          </p:cNvSpPr>
          <p:nvPr>
            <p:ph type="chart" sz="quarter" idx="12"/>
          </p:nvPr>
        </p:nvSpPr>
        <p:spPr>
          <a:xfrm>
            <a:off x="1631504" y="1775075"/>
            <a:ext cx="8928992" cy="46268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0335E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5" name="15 Título">
            <a:extLst>
              <a:ext uri="{FF2B5EF4-FFF2-40B4-BE49-F238E27FC236}">
                <a16:creationId xmlns:a16="http://schemas.microsoft.com/office/drawing/2014/main" id="{FA1894BD-4011-43C5-B08C-B9EE086C6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08" y="147696"/>
            <a:ext cx="10972800" cy="500042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s-ES" sz="2400" b="1" kern="1200" dirty="0">
                <a:solidFill>
                  <a:srgbClr val="073064"/>
                </a:solidFill>
                <a:effectLst/>
                <a:latin typeface="Corbel" panose="020B0503020204020204" pitchFamily="34" charset="0"/>
                <a:ea typeface="+mn-ea"/>
                <a:cs typeface="Arial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6" name="Marcador de texto 13">
            <a:extLst>
              <a:ext uri="{FF2B5EF4-FFF2-40B4-BE49-F238E27FC236}">
                <a16:creationId xmlns:a16="http://schemas.microsoft.com/office/drawing/2014/main" id="{7E182C4A-4093-4568-A354-84768A23A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3608" y="764855"/>
            <a:ext cx="10972800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s-ES" dirty="0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7251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1">
    <p:bg>
      <p:bgPr>
        <a:solidFill>
          <a:srgbClr val="073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9E883C9F-7A3B-422B-9C71-C6BA8281AD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12192000" cy="6669360"/>
          </a:xfrm>
          <a:prstGeom prst="rect">
            <a:avLst/>
          </a:prstGeom>
        </p:spPr>
      </p:pic>
      <p:sp>
        <p:nvSpPr>
          <p:cNvPr id="11" name="Marcador de gráfico 10"/>
          <p:cNvSpPr>
            <a:spLocks noGrp="1"/>
          </p:cNvSpPr>
          <p:nvPr>
            <p:ph type="chart" sz="quarter" idx="12"/>
          </p:nvPr>
        </p:nvSpPr>
        <p:spPr>
          <a:xfrm>
            <a:off x="808867" y="2420888"/>
            <a:ext cx="5280585" cy="2736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3064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2" name="Marcador de gráfico 10"/>
          <p:cNvSpPr>
            <a:spLocks noGrp="1"/>
          </p:cNvSpPr>
          <p:nvPr>
            <p:ph type="chart" sz="quarter" idx="13"/>
          </p:nvPr>
        </p:nvSpPr>
        <p:spPr>
          <a:xfrm>
            <a:off x="6384032" y="2420888"/>
            <a:ext cx="5280585" cy="27363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3064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15 Título">
            <a:extLst>
              <a:ext uri="{FF2B5EF4-FFF2-40B4-BE49-F238E27FC236}">
                <a16:creationId xmlns:a16="http://schemas.microsoft.com/office/drawing/2014/main" id="{8EF8438C-F8B0-4637-A216-21C14F49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08" y="210510"/>
            <a:ext cx="10972800" cy="500042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s-ES" sz="2400" b="1" kern="1200" dirty="0">
                <a:solidFill>
                  <a:srgbClr val="073064"/>
                </a:soli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7" name="Marcador de texto 13">
            <a:extLst>
              <a:ext uri="{FF2B5EF4-FFF2-40B4-BE49-F238E27FC236}">
                <a16:creationId xmlns:a16="http://schemas.microsoft.com/office/drawing/2014/main" id="{C6874503-E250-491C-9857-ADAF2B9EBD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608" y="819361"/>
            <a:ext cx="10972800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s-ES" dirty="0"/>
              <a:t>Editar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bg>
      <p:bgPr>
        <a:solidFill>
          <a:srgbClr val="073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70B7BC3-5BD7-44E0-BF04-4EFE7FA0C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12192000" cy="666936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7381" y="692696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lang="es-ES" sz="4000" b="1" kern="1200" dirty="0">
                <a:solidFill>
                  <a:srgbClr val="073064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bg>
      <p:bgPr>
        <a:solidFill>
          <a:srgbClr val="073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78D5145-2E01-4AB2-AB88-9C07E24664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12192000" cy="666936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3064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73064"/>
                </a:solidFill>
              </a:defRPr>
            </a:lvl1pPr>
            <a:lvl2pPr>
              <a:defRPr sz="2800">
                <a:solidFill>
                  <a:srgbClr val="073064"/>
                </a:solidFill>
              </a:defRPr>
            </a:lvl2pPr>
            <a:lvl3pPr>
              <a:defRPr sz="2400">
                <a:solidFill>
                  <a:srgbClr val="073064"/>
                </a:solidFill>
              </a:defRPr>
            </a:lvl3pPr>
            <a:lvl4pPr>
              <a:defRPr sz="2000">
                <a:solidFill>
                  <a:srgbClr val="073064"/>
                </a:solidFill>
              </a:defRPr>
            </a:lvl4pPr>
            <a:lvl5pPr>
              <a:defRPr sz="2000">
                <a:solidFill>
                  <a:srgbClr val="0730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730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bg>
      <p:bgPr>
        <a:solidFill>
          <a:srgbClr val="073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1075C6D-5516-4822-93F3-E443EBF441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12192000" cy="666936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3064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073064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730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42" r:id="rId2"/>
    <p:sldLayoutId id="2147484375" r:id="rId3"/>
    <p:sldLayoutId id="2147484366" r:id="rId4"/>
    <p:sldLayoutId id="2147484369" r:id="rId5"/>
    <p:sldLayoutId id="2147484371" r:id="rId6"/>
    <p:sldLayoutId id="2147484372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CuadroTexto">
            <a:extLst>
              <a:ext uri="{FF2B5EF4-FFF2-40B4-BE49-F238E27FC236}">
                <a16:creationId xmlns:a16="http://schemas.microsoft.com/office/drawing/2014/main" id="{713B8F40-4B10-4732-9987-B58523418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048" y="4108502"/>
            <a:ext cx="10225136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3800" b="1" dirty="0">
                <a:solidFill>
                  <a:srgbClr val="073064"/>
                </a:solidFill>
                <a:latin typeface="+mj-lt"/>
              </a:rPr>
              <a:t>Título Ponencia</a:t>
            </a:r>
          </a:p>
        </p:txBody>
      </p:sp>
      <p:sp>
        <p:nvSpPr>
          <p:cNvPr id="3" name="3 CuadroTexto">
            <a:extLst>
              <a:ext uri="{FF2B5EF4-FFF2-40B4-BE49-F238E27FC236}">
                <a16:creationId xmlns:a16="http://schemas.microsoft.com/office/drawing/2014/main" id="{C64AB10C-B9A2-4E71-AF88-2AEE42176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9256" y="4933548"/>
            <a:ext cx="102251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2400" b="1" dirty="0">
                <a:solidFill>
                  <a:srgbClr val="073064"/>
                </a:solidFill>
                <a:latin typeface="+mj-lt"/>
              </a:rPr>
              <a:t>Nombre Apellidos</a:t>
            </a:r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0327E6D9-4AE5-4560-BF65-A7B8D4E29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048" y="5314780"/>
            <a:ext cx="102251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b="1" i="1" dirty="0">
                <a:solidFill>
                  <a:srgbClr val="073064"/>
                </a:solidFill>
                <a:latin typeface="+mj-lt"/>
              </a:rPr>
              <a:t>Centro de trabajo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AFA930E-803B-48DB-9D78-AB65528EFB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003" b="25320"/>
          <a:stretch/>
        </p:blipFill>
        <p:spPr>
          <a:xfrm>
            <a:off x="10124032" y="635145"/>
            <a:ext cx="1368152" cy="107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52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96FC6BCE-FC10-17CE-E183-9A17B1DB2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1988840"/>
            <a:ext cx="10972800" cy="4137324"/>
          </a:xfrm>
        </p:spPr>
        <p:txBody>
          <a:bodyPr/>
          <a:lstStyle/>
          <a:p>
            <a:pPr algn="ctr"/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Inserte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aquí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presentación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Respecto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esta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presentación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tienen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potenciales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conflictos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intereses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28600" algn="l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existen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posibles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conflictos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interés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inserte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y 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sobre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potenciales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conflictos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intereses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</a:p>
          <a:p>
            <a:pPr lvl="2"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</a:p>
          <a:p>
            <a:endParaRPr lang="es-ES" dirty="0"/>
          </a:p>
        </p:txBody>
      </p:sp>
      <p:sp>
        <p:nvSpPr>
          <p:cNvPr id="10" name="Título 7">
            <a:extLst>
              <a:ext uri="{FF2B5EF4-FFF2-40B4-BE49-F238E27FC236}">
                <a16:creationId xmlns:a16="http://schemas.microsoft.com/office/drawing/2014/main" id="{8D244079-AC2F-EA17-C00A-2768C4CC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81" y="692696"/>
            <a:ext cx="10972800" cy="1143000"/>
          </a:xfrm>
        </p:spPr>
        <p:txBody>
          <a:bodyPr anchor="t"/>
          <a:lstStyle/>
          <a:p>
            <a:pPr algn="ctr"/>
            <a:r>
              <a:rPr lang="es-ES" sz="4000" dirty="0"/>
              <a:t>Declaración de potenciales conflictos de interés</a:t>
            </a:r>
          </a:p>
        </p:txBody>
      </p:sp>
    </p:spTree>
    <p:extLst>
      <p:ext uri="{BB962C8B-B14F-4D97-AF65-F5344CB8AC3E}">
        <p14:creationId xmlns:p14="http://schemas.microsoft.com/office/powerpoint/2010/main" val="3686093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0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B86FE51D-9CC0-476E-BEEA-1B17158A4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802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gráfico 1">
            <a:extLst>
              <a:ext uri="{FF2B5EF4-FFF2-40B4-BE49-F238E27FC236}">
                <a16:creationId xmlns:a16="http://schemas.microsoft.com/office/drawing/2014/main" id="{48F9E966-3AC6-46CB-8584-6B47898ACAA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789482" y="2395057"/>
            <a:ext cx="5280585" cy="2736303"/>
          </a:xfrm>
        </p:spPr>
        <p:txBody>
          <a:bodyPr/>
          <a:lstStyle/>
          <a:p>
            <a:endParaRPr lang="es-ES"/>
          </a:p>
        </p:txBody>
      </p:sp>
      <p:sp>
        <p:nvSpPr>
          <p:cNvPr id="3" name="Marcador de gráfico 2">
            <a:extLst>
              <a:ext uri="{FF2B5EF4-FFF2-40B4-BE49-F238E27FC236}">
                <a16:creationId xmlns:a16="http://schemas.microsoft.com/office/drawing/2014/main" id="{3C4FE0C4-E3CE-4220-9E33-C1DAFF24604B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CF82E3E-C5C6-46B9-907A-6DF8ACE6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9552714-25D9-4EDA-BF7A-BD04BEFDDE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42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5C82D9F3-ED69-4BCF-8B7B-2E245D70E3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1" name="Título 10">
            <a:extLst>
              <a:ext uri="{FF2B5EF4-FFF2-40B4-BE49-F238E27FC236}">
                <a16:creationId xmlns:a16="http://schemas.microsoft.com/office/drawing/2014/main" id="{D6B11423-0E1E-4015-BFCB-64BBB95D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EF050F75-F1ED-43E4-B5F2-E707B01BB5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64E4721E-CE5C-412D-A2B7-0D6C5FE6A3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7722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3">
      <a:dk1>
        <a:srgbClr val="448299"/>
      </a:dk1>
      <a:lt1>
        <a:srgbClr val="448299"/>
      </a:lt1>
      <a:dk2>
        <a:srgbClr val="21414C"/>
      </a:dk2>
      <a:lt2>
        <a:srgbClr val="448299"/>
      </a:lt2>
      <a:accent1>
        <a:srgbClr val="21414C"/>
      </a:accent1>
      <a:accent2>
        <a:srgbClr val="6BA7BD"/>
      </a:accent2>
      <a:accent3>
        <a:srgbClr val="9ED2C3"/>
      </a:accent3>
      <a:accent4>
        <a:srgbClr val="00696A"/>
      </a:accent4>
      <a:accent5>
        <a:srgbClr val="448299"/>
      </a:accent5>
      <a:accent6>
        <a:srgbClr val="9ED2C3"/>
      </a:accent6>
      <a:hlink>
        <a:srgbClr val="448299"/>
      </a:hlink>
      <a:folHlink>
        <a:srgbClr val="6FA59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59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Tema de Office</vt:lpstr>
      <vt:lpstr>Presentación de PowerPoint</vt:lpstr>
      <vt:lpstr>Declaración de potenciales conflictos de interés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nacho_ezquerra</dc:creator>
  <cp:lastModifiedBy>Laura Díaz</cp:lastModifiedBy>
  <cp:revision>86</cp:revision>
  <cp:lastPrinted>2017-02-10T12:24:17Z</cp:lastPrinted>
  <dcterms:created xsi:type="dcterms:W3CDTF">2015-01-15T15:52:56Z</dcterms:created>
  <dcterms:modified xsi:type="dcterms:W3CDTF">2024-04-11T09:56:51Z</dcterms:modified>
</cp:coreProperties>
</file>